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181">
          <p15:clr>
            <a:srgbClr val="A4A3A4"/>
          </p15:clr>
        </p15:guide>
        <p15:guide id="4" orient="horz" pos="3566">
          <p15:clr>
            <a:srgbClr val="A4A3A4"/>
          </p15:clr>
        </p15:guide>
        <p15:guide id="5" orient="horz" pos="388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jtmBGn9aHt9kUI8Rb2BWgWSelb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48" y="44"/>
      </p:cViewPr>
      <p:guideLst>
        <p:guide orient="horz" pos="2160"/>
        <p:guide pos="2880"/>
        <p:guide orient="horz" pos="3181"/>
        <p:guide orient="horz" pos="3566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Consider how we use maps on the Internet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We share data files (xls, csv, shape etc.)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We share services (wms, wfs, wcs)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We share applications (yourmap.xyz)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We build data collaboratively between one person and one application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95959"/>
                </a:solidFill>
              </a:rPr>
              <a:t>When we share maps we make them into documents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The map tells a message that the data does not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Maps are communication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en-GB" sz="1800">
                <a:solidFill>
                  <a:srgbClr val="595959"/>
                </a:solidFill>
              </a:rPr>
              <a:t>Maps are biased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An interchangeable "transport" for sharing maps rather than data or services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Legacy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Web Map Context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OWS Context Service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Possible wink to MapML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ArcGIS Project file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QGIS Project file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Mapserver Map file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Geoserver project file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GB" sz="1800">
                <a:solidFill>
                  <a:srgbClr val="595959"/>
                </a:solidFill>
              </a:rPr>
              <a:t>Innovation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Layman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Providing JSON format for storing maps composed from online services and embedded data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Maps are also data - sharing the totality rather than just the pieces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Why?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Web clients are replacing for offline tools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Mobile apps are replacing desktop apps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Different organizations use different tools (and should probably do so)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Possibility to share data across web tools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Legacy, Inspiration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"Screen sharing. remote control"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Google Doc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GB" sz="1800">
                <a:solidFill>
                  <a:srgbClr val="595959"/>
                </a:solidFill>
              </a:rPr>
              <a:t>Innovation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Using WebSockets to stream interactions from connected clients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Collaboratively build GeoJSON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Add layers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Save maps (as compositions)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Government collaboration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Replace paper maps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Enhance cross-sector cooperation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Expert-expert interactions</a:t>
            </a:r>
            <a:endParaRPr/>
          </a:p>
          <a:p>
            <a:pPr marL="42545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GB"/>
              <a:t>Policy development</a:t>
            </a:r>
            <a:endParaRPr/>
          </a:p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GB"/>
              <a:t>Meetings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-GB"/>
              <a:t>Expert-non-expert interactions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GB"/>
              <a:t>Guidance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GB"/>
              <a:t>Field data capturing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0" y="3228884"/>
            <a:ext cx="8520600" cy="181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5197412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10" descr="Plan4al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86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0" y="5270500"/>
            <a:ext cx="9143999" cy="15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>
            <a:spLocks noGrp="1"/>
          </p:cNvSpPr>
          <p:nvPr>
            <p:ph type="pic" idx="2"/>
          </p:nvPr>
        </p:nvSpPr>
        <p:spPr>
          <a:xfrm>
            <a:off x="4661998" y="0"/>
            <a:ext cx="4482000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>
            <a:spLocks noGrp="1"/>
          </p:cNvSpPr>
          <p:nvPr>
            <p:ph type="pic" idx="3"/>
          </p:nvPr>
        </p:nvSpPr>
        <p:spPr>
          <a:xfrm>
            <a:off x="2" y="0"/>
            <a:ext cx="4482000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5270500"/>
            <a:ext cx="9143999" cy="15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8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>
            <a:spLocks noGrp="1"/>
          </p:cNvSpPr>
          <p:nvPr>
            <p:ph type="pic" idx="2"/>
          </p:nvPr>
        </p:nvSpPr>
        <p:spPr>
          <a:xfrm>
            <a:off x="3108600" y="0"/>
            <a:ext cx="2926800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>
            <a:spLocks noGrp="1"/>
          </p:cNvSpPr>
          <p:nvPr>
            <p:ph type="pic" idx="3"/>
          </p:nvPr>
        </p:nvSpPr>
        <p:spPr>
          <a:xfrm>
            <a:off x="1" y="0"/>
            <a:ext cx="2926800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>
            <a:spLocks noGrp="1"/>
          </p:cNvSpPr>
          <p:nvPr>
            <p:ph type="pic" idx="4"/>
          </p:nvPr>
        </p:nvSpPr>
        <p:spPr>
          <a:xfrm>
            <a:off x="6217199" y="0"/>
            <a:ext cx="2926800" cy="5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/>
          <p:nvPr/>
        </p:nvSpPr>
        <p:spPr>
          <a:xfrm>
            <a:off x="0" y="5270500"/>
            <a:ext cx="9143999" cy="15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1427768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14"/>
          <p:cNvSpPr/>
          <p:nvPr/>
        </p:nvSpPr>
        <p:spPr>
          <a:xfrm>
            <a:off x="0" y="4149306"/>
            <a:ext cx="9144000" cy="2708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311700" y="3228884"/>
            <a:ext cx="8520600" cy="1817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Map Compositions</a:t>
            </a:r>
            <a:br>
              <a:rPr lang="en-GB"/>
            </a:br>
            <a:r>
              <a:rPr lang="en-GB"/>
              <a:t>&amp; More..</a:t>
            </a:r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311700" y="5197412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Introduction by Karel Charvat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" descr="Map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833" r="12832"/>
          <a:stretch/>
        </p:blipFill>
        <p:spPr>
          <a:xfrm>
            <a:off x="4661998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Collaboration and Maps</a:t>
            </a:r>
            <a:endParaRPr/>
          </a:p>
        </p:txBody>
      </p:sp>
      <p:pic>
        <p:nvPicPr>
          <p:cNvPr id="78" name="Google Shape;78;p2" descr="A picture containing text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1053" r="21054"/>
          <a:stretch/>
        </p:blipFill>
        <p:spPr>
          <a:xfrm>
            <a:off x="2" y="0"/>
            <a:ext cx="4482000" cy="5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" descr="Background patter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86" r="25586"/>
          <a:stretch/>
        </p:blipFill>
        <p:spPr>
          <a:xfrm>
            <a:off x="4661998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 descr="A picture containing plate, table, indoor, piece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7727" r="27726"/>
          <a:stretch/>
        </p:blipFill>
        <p:spPr>
          <a:xfrm>
            <a:off x="2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Why all this fuzz about “maps”?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43248"/>
          <a:stretch/>
        </p:blipFill>
        <p:spPr>
          <a:xfrm>
            <a:off x="491520" y="519749"/>
            <a:ext cx="3056227" cy="435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4">
            <a:alphaModFix/>
          </a:blip>
          <a:srcRect b="50977"/>
          <a:stretch/>
        </p:blipFill>
        <p:spPr>
          <a:xfrm>
            <a:off x="4092838" y="519749"/>
            <a:ext cx="3750601" cy="2660338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are Map Compositions?</a:t>
            </a:r>
            <a:endParaRPr/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5">
            <a:alphaModFix/>
          </a:blip>
          <a:srcRect b="37912"/>
          <a:stretch/>
        </p:blipFill>
        <p:spPr>
          <a:xfrm>
            <a:off x="4442155" y="1655384"/>
            <a:ext cx="3787686" cy="2660339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  <p:pic>
        <p:nvPicPr>
          <p:cNvPr id="94" name="Google Shape;94;p4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1919" y="3940910"/>
            <a:ext cx="1555528" cy="126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9020" y="3979046"/>
            <a:ext cx="1090597" cy="113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156" r="23155"/>
          <a:stretch/>
        </p:blipFill>
        <p:spPr>
          <a:xfrm>
            <a:off x="4661998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 descr="A large building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6799" r="26800"/>
          <a:stretch/>
        </p:blipFill>
        <p:spPr>
          <a:xfrm>
            <a:off x="2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Why Map Compositions?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6" descr="A picture containing text, standing, person, hold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601" r="25601"/>
          <a:stretch/>
        </p:blipFill>
        <p:spPr>
          <a:xfrm>
            <a:off x="4661998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 descr="Map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7480" r="17479"/>
          <a:stretch/>
        </p:blipFill>
        <p:spPr>
          <a:xfrm>
            <a:off x="2" y="0"/>
            <a:ext cx="44820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is a Map Whiteboard?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311698" y="5682500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can Map Whiteboards do?</a:t>
            </a: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4000500" cy="455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16" name="Google Shape;116;p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1467" r="31467"/>
          <a:stretch/>
        </p:blipFill>
        <p:spPr>
          <a:xfrm>
            <a:off x="1" y="0"/>
            <a:ext cx="29268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3587" r="33587"/>
          <a:stretch/>
        </p:blipFill>
        <p:spPr>
          <a:xfrm>
            <a:off x="3108600" y="0"/>
            <a:ext cx="29268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 descr="A picture containing table, drawing, bed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34379" r="34378"/>
          <a:stretch/>
        </p:blipFill>
        <p:spPr>
          <a:xfrm>
            <a:off x="6217199" y="0"/>
            <a:ext cx="2926800" cy="5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311700" y="1427768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Attend our breakout session on</a:t>
            </a:r>
            <a:br>
              <a:rPr lang="en-GB"/>
            </a:br>
            <a:r>
              <a:rPr lang="en-GB"/>
              <a:t>Collaborative Map Making</a:t>
            </a:r>
            <a:endParaRPr/>
          </a:p>
        </p:txBody>
      </p:sp>
      <p:grpSp>
        <p:nvGrpSpPr>
          <p:cNvPr id="124" name="Google Shape;124;p8"/>
          <p:cNvGrpSpPr/>
          <p:nvPr/>
        </p:nvGrpSpPr>
        <p:grpSpPr>
          <a:xfrm>
            <a:off x="1645484" y="4664362"/>
            <a:ext cx="2926516" cy="1560035"/>
            <a:chOff x="735123" y="4373042"/>
            <a:chExt cx="3836877" cy="2045320"/>
          </a:xfrm>
        </p:grpSpPr>
        <p:pic>
          <p:nvPicPr>
            <p:cNvPr id="125" name="Google Shape;125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123" y="5084438"/>
              <a:ext cx="3836877" cy="59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8" descr="Lesprojekt – služb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44998" y="4373042"/>
              <a:ext cx="2427002" cy="59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8" descr="A picture containing shap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81858" y="5821319"/>
              <a:ext cx="1990142" cy="597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8"/>
          <p:cNvSpPr txBox="1"/>
          <p:nvPr/>
        </p:nvSpPr>
        <p:spPr>
          <a:xfrm>
            <a:off x="4682838" y="4811970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Karel Charvat</a:t>
            </a:r>
            <a:endParaRPr sz="14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4682838" y="5430232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Raitis Berzins</a:t>
            </a:r>
            <a:endParaRPr sz="14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682838" y="5916620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(Stein) Runar Bergheim</a:t>
            </a:r>
            <a:endParaRPr sz="14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Předvádění na obrazovce (4:3)</PresentationFormat>
  <Paragraphs>61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1" baseType="lpstr">
      <vt:lpstr>Arial</vt:lpstr>
      <vt:lpstr>Arial Rounded</vt:lpstr>
      <vt:lpstr>Simple Light</vt:lpstr>
      <vt:lpstr>Map Compositions &amp; More..</vt:lpstr>
      <vt:lpstr>Collaboration and Maps</vt:lpstr>
      <vt:lpstr>Why all this fuzz about “maps”?</vt:lpstr>
      <vt:lpstr>What are Map Compositions?</vt:lpstr>
      <vt:lpstr>Why Map Compositions?</vt:lpstr>
      <vt:lpstr>What is a Map Whiteboard?</vt:lpstr>
      <vt:lpstr>What can Map Whiteboards do?</vt:lpstr>
      <vt:lpstr>Attend our breakout session on Collaborative Map Making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Compositions &amp; More..</dc:title>
  <dc:creator>Lenovo</dc:creator>
  <cp:lastModifiedBy>Karel Charvat</cp:lastModifiedBy>
  <cp:revision>1</cp:revision>
  <dcterms:modified xsi:type="dcterms:W3CDTF">2020-09-26T07:50:10Z</dcterms:modified>
</cp:coreProperties>
</file>